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7" r:id="rId4"/>
    <p:sldId id="302" r:id="rId5"/>
    <p:sldId id="298" r:id="rId6"/>
    <p:sldId id="306" r:id="rId7"/>
    <p:sldId id="307" r:id="rId8"/>
    <p:sldId id="305" r:id="rId9"/>
    <p:sldId id="303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3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8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8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7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9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9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3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5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22079-5ED7-446C-A96F-7548090ED371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2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77" y="519545"/>
            <a:ext cx="908462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BONDING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   You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know this: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Ionic bonds happen with a metal and a nonmetal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transferring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electrons.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Ionic bonds are never single, double or triple.  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positive and negative ions, ionic bonds are inherently polar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Ionic bonds are the strongest of bonds, holding together by opposite charge.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Ionic bonds form ionic compounds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Aqueous ionic compounds contain loose ions in water, and these solutions will conduct electricity.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that conduct electricity are electrolytes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Ionic compounds that cannot dissolve (ionize) in water are not electrolytes.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Ionic compounds that COULD ionize in water, but are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 solids,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still electrolytes by definition, but cannot conduct electricity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solids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All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ionic compounds that are melted contain loose ions and can conduct electricity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you’re a compound and your first name is a metal, you are ionic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You should be able to explain the oddball bonding in ozone, carbon monoxide, phosphorous pentachloride 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be able to define and explain with examples </a:t>
            </a:r>
            <a:r>
              <a:rPr lang="en-US" dirty="0" smtClean="0">
                <a:latin typeface="Comic Sans MS" panose="030F0702030302020204" pitchFamily="66" charset="0"/>
              </a:rPr>
              <a:t>allotropes </a:t>
            </a:r>
            <a:r>
              <a:rPr lang="en-US" smtClean="0">
                <a:latin typeface="Comic Sans MS" panose="030F0702030302020204" pitchFamily="66" charset="0"/>
              </a:rPr>
              <a:t>(C or O)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be able to answer all 100 Bonding questions (answers provided online)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1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this:</a:t>
            </a: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more non metals that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valence electrons are making covalent bonds.</a:t>
            </a: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octet rule when sharing electrons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fill outer orbital to 8e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Skip this one, okay.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Electrons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shared evenly or not, depending upon the electronegativity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differences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atoms</a:t>
            </a: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electronegativity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ifference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zero means the bond is nonpolar</a:t>
            </a: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electronegativity 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 the bonds are polar</a:t>
            </a: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the difference, the greater the bond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polarity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Bonds are polar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this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electronegativity 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ifference.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Molecules are polar depending upon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shape:  Radial symmetry = nonpolar</a:t>
            </a: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Radial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symmetry means cut through the center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any angle and you will get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two exactly equal halves.  </a:t>
            </a:r>
          </a:p>
          <a:p>
            <a:pPr marL="342900" indent="-342900">
              <a:buAutoNum type="arabicPeriod" startAt="11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Molecules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radial symmetry are “balanced”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the bonds show polarity,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it 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offset, or balanced.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915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  Polar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 are “sticky” and will have greater melting points,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greater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boiling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vapor pressure (won’t evaporate as well)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  You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rank molecules, predict their physical properties (MP, BP, VP) by their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shapes/their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polarities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Metallic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bonding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24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Metals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thought to be packed cations with loose valence electrons</a:t>
            </a:r>
          </a:p>
          <a:p>
            <a:pPr marL="342900" indent="-342900">
              <a:buAutoNum type="arabicPeriod" startAt="24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explains malleability, ductility, and electrical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conduction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24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Metals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melted together with other metals, or even nonmetals, form into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alloys</a:t>
            </a:r>
          </a:p>
          <a:p>
            <a:pPr marL="342900" indent="-342900">
              <a:buAutoNum type="arabicPeriod" startAt="24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Alloys have “better” properties that the pure metals they form from, such as 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durability, strength, or non-corrosiveness.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88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97081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Intermolecular bonding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three kinds of intermolecular bonding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School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</a:p>
          <a:p>
            <a:pPr marL="342900" indent="-342900">
              <a:buAutoNum type="arabicPeriod" startAt="3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weakest is called ELECTRON DISPERSION, caused by the constant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movement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electrons.  All atoms and all compounds have this.</a:t>
            </a:r>
          </a:p>
          <a:p>
            <a:pPr marL="342900" indent="-342900">
              <a:buAutoNum type="arabicPeriod" startAt="3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look to group 17 to help explain this idea</a:t>
            </a:r>
          </a:p>
          <a:p>
            <a:pPr marL="342900" indent="-342900">
              <a:buAutoNum type="arabicPeriod" startAt="3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Electrons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at an moment they are not spread out exactly evenly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orbital</a:t>
            </a:r>
          </a:p>
          <a:p>
            <a:pPr marL="342900" indent="-342900">
              <a:buAutoNum type="arabicPeriod" startAt="3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temporary, instantaneous dispersion of electrons causes spots of positive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to exist in the valence orbital of any atom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polar spots are attracted to each other (when opposite) and this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causes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weak but measurable intermolecular attraction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electrons you have, the stronger these temporary moments of polarity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be:  F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Cl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the fewest electrons, they are gases at STP because they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have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weakest temporary moments of orbital polarity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9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7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more electrons, and they move more and create stronger moments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polarity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orbitals.  Bromine is a liquid at STP because of this weak but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attraction due to the movement of electrons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7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the most electrons in group 17 and has the strongest intermolecular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attraction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electron dispersion force, and is a SOLID at STP. 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7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2nd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intermolecular attraction is called DIPOLE ATTRACTION.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semi-permanent molecular polarity of polar bonds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polar molecules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7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polar bonds and does not have radial symmetry, so it’s a polar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molecule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It has a positive side most of the time (sulfur) and a negative side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most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time (chlorines).  Sulfur from one molecule is most often attracted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chlorines of another molecule.  This “opposite charge” attraction is near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constant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It’s weak, but stronger than electron dispersion.</a:t>
            </a: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4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7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polar the bonds in the polar molecules, the stronger this dipole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attraction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7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intermolecular attraction is called HYDROGEN BONDING.  This 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really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SUPER DUPER dipole attraction, which exists when hydrogen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atoms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involved in the polar bonds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7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Because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(relatively speaking) the H atoms have such low electronegativity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values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polarity that can develop with H-F is so much greater when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compared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polarity between SCl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they give this “SUPER-DUPER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DIPOLE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 new name: hydrogen bonding.</a:t>
            </a:r>
          </a:p>
          <a:p>
            <a:pPr marL="342900" indent="-342900">
              <a:buAutoNum type="arabicPeriod" startAt="37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 Ball Bonding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4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Resonating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bonds exist in O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ozone.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double bond/single bond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situation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resonates back and forth because neither of these two bonds is stable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as they seem to exist.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double/single reverses to single/double, and back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over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over.  (that’s called resonating back and forth)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4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Coordinate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covalent bonds exist when an atom “helps” another atom obtain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octet in an odd way.  CO, carbon monoxide has a “normal” double polar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covalent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bond. This gives the oxygen an octet but not the carbon atom. 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order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an octet, the oxygen atom pushes two of it’s unshared pairs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electrons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“into the middle” so that the carbon can borrow them as well.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4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 can’t have “just” a coordinate covalent bond, it’s a bonding modification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that a “real” bond makes to accommodate unusual octet demand, as shown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in the CO molecule.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686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bonds in “normal” polar covalent bonds, but the phosphorous can “get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valence electrons somehow.  This breaks the octet rule,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happens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ionic compounds dissolve into water, loose positive and loose negative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 in the water.  The water can only hold a certain amount of ions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(the saturation level).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molecules will “orient”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towards the loose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ions.  For example,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positive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sodium cations are surrounded by water molecules, but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oxygen sides of water point towards the + cations.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chloride ions in water will also be surrounded by water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molecules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only by the positive hydrogen sides of the water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 will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“point” at these negative anions.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1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915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You should instantly be able to decide if a compound is ionic or covalent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know the difference between bond polarity and molecular polarity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be able to determine which molecule has a lower vapor pressure </a:t>
            </a: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 smtClean="0">
                <a:latin typeface="Comic Sans MS" panose="030F0702030302020204" pitchFamily="66" charset="0"/>
              </a:rPr>
              <a:t>or higher BP) by it’s polarity, example:  methane CH</a:t>
            </a:r>
            <a:r>
              <a:rPr lang="en-US" baseline="-25000" dirty="0" smtClean="0">
                <a:latin typeface="Comic Sans MS" panose="030F0702030302020204" pitchFamily="66" charset="0"/>
              </a:rPr>
              <a:t>4</a:t>
            </a:r>
            <a:r>
              <a:rPr lang="en-US" dirty="0" smtClean="0">
                <a:latin typeface="Comic Sans MS" panose="030F0702030302020204" pitchFamily="66" charset="0"/>
              </a:rPr>
              <a:t> and water H</a:t>
            </a:r>
            <a:r>
              <a:rPr lang="en-US" baseline="-25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O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be able to rank bond polarity by electronegativity differences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be able to rank intermolecular bond strength, giving examples of each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be able to name bonds like: ionic, single/double/or triple, polar or nonpolar covalent bonds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know your vocabulary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be able to draw ionic and covalent compounds as Lewis Dot diagrams.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be able to draw covalent compounds as structural diagrams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You should know when a single dash, double dash, and triple dash are necessary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92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298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 </cp:lastModifiedBy>
  <cp:revision>42</cp:revision>
  <dcterms:created xsi:type="dcterms:W3CDTF">2012-09-13T11:45:29Z</dcterms:created>
  <dcterms:modified xsi:type="dcterms:W3CDTF">2017-03-11T04:06:45Z</dcterms:modified>
</cp:coreProperties>
</file>